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8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08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‘Waarom je eigen scheten soms niet zo erg stinken!’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illustraties een voorspelling doen over wat ze gaan leren over eten en je lijf.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waarom je eigen scheten soms niet zo erg stinken.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67" y="3221832"/>
            <a:ext cx="2919858" cy="29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31 t/m 39 	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101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981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0635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563" y="3977334"/>
            <a:ext cx="3208295" cy="209868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36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42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033787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 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67" y="1990726"/>
            <a:ext cx="2919858" cy="29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651695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(blz. 40 t/m 47)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689" y="291943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3617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010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zes punten op in het stappenplan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begin maken met het voedingsplan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82204" y="2522961"/>
            <a:ext cx="4083233" cy="327182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034437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voedingsplan maken voor iemand van onze eigen leeftijd.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467" y="1996405"/>
            <a:ext cx="2919858" cy="29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Voedingsplan schrijven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er nog een dag bij of schrijf een lekker en gezond recept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dag uit het voedingsplan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Een dag uit het voedingsplan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164653" y="4162365"/>
            <a:ext cx="2720964" cy="21802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53265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 en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3" y="2601190"/>
            <a:ext cx="551985" cy="524036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35" y="3601616"/>
            <a:ext cx="3480358" cy="2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2153136"/>
            <a:ext cx="5094184" cy="31574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621" y="3899571"/>
            <a:ext cx="2067233" cy="20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smeuïg(e)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verslikken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taai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vezel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wasem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gevarieerd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‘Woord 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87" y="3149600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9 t/m 18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(t/m ‘… hol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daar binnen’)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16 t/m 18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(t/m ‘… hol daar binnen’)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179" y="4808848"/>
            <a:ext cx="1965641" cy="175134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09" y="3857278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946" y="4758217"/>
            <a:ext cx="2576054" cy="168511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972066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0" y="5018780"/>
            <a:ext cx="551985" cy="524036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08" y="20494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507" y="2766255"/>
            <a:ext cx="3631442" cy="2375490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te zien is op de afbeelding op bladzijde 19.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</a:t>
            </a:r>
            <a:r>
              <a:rPr lang="nl-NL" sz="2000" i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peristaltiek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is en waar het goed voor is.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67" y="2298502"/>
            <a:ext cx="2919858" cy="29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19910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18 (vanaf ‘Waarom je trek krijgt 	als je een tijdje niet hebt gegeten) t/m 30	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6733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00985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85447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500" y="3701858"/>
            <a:ext cx="3255815" cy="212977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29 en 30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602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046503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waarom wetenschappers zeggen dat je eigen plas drinken nergens goed voor is, behalve als je zonder water in de woestijn probeert te overleven.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in eigen woorden uitleggen waarom je niet elke dag hetzelfde kunt eten.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je eigen scheten soms niet zo erg stinken!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467" y="2914055"/>
            <a:ext cx="2919858" cy="29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</TotalTime>
  <Words>1318</Words>
  <Application>Microsoft Office PowerPoint</Application>
  <PresentationFormat>Widescreen</PresentationFormat>
  <Paragraphs>284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229</cp:revision>
  <dcterms:created xsi:type="dcterms:W3CDTF">2017-07-26T14:05:48Z</dcterms:created>
  <dcterms:modified xsi:type="dcterms:W3CDTF">2022-08-16T11:15:35Z</dcterms:modified>
</cp:coreProperties>
</file>